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31875"/>
            <a:ext cx="18979817" cy="10185835"/>
          </a:xfrm>
          <a:custGeom>
            <a:avLst/>
            <a:gdLst/>
            <a:ahLst/>
            <a:cxnLst/>
            <a:rect r="r" b="b" t="t" l="l"/>
            <a:pathLst>
              <a:path h="10185835" w="18979817">
                <a:moveTo>
                  <a:pt x="0" y="0"/>
                </a:moveTo>
                <a:lnTo>
                  <a:pt x="18979817" y="0"/>
                </a:lnTo>
                <a:lnTo>
                  <a:pt x="18979817" y="10185835"/>
                </a:lnTo>
                <a:lnTo>
                  <a:pt x="0" y="1018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5074" y="-555929"/>
            <a:ext cx="19053074" cy="11074599"/>
          </a:xfrm>
          <a:custGeom>
            <a:avLst/>
            <a:gdLst/>
            <a:ahLst/>
            <a:cxnLst/>
            <a:rect r="r" b="b" t="t" l="l"/>
            <a:pathLst>
              <a:path h="11074599" w="19053074">
                <a:moveTo>
                  <a:pt x="0" y="0"/>
                </a:moveTo>
                <a:lnTo>
                  <a:pt x="19053074" y="0"/>
                </a:lnTo>
                <a:lnTo>
                  <a:pt x="19053074" y="11074600"/>
                </a:lnTo>
                <a:lnTo>
                  <a:pt x="0" y="11074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42382"/>
            <a:ext cx="18288000" cy="10429382"/>
          </a:xfrm>
          <a:custGeom>
            <a:avLst/>
            <a:gdLst/>
            <a:ahLst/>
            <a:cxnLst/>
            <a:rect r="r" b="b" t="t" l="l"/>
            <a:pathLst>
              <a:path h="10429382" w="18288000">
                <a:moveTo>
                  <a:pt x="0" y="0"/>
                </a:moveTo>
                <a:lnTo>
                  <a:pt x="18288000" y="0"/>
                </a:lnTo>
                <a:lnTo>
                  <a:pt x="18288000" y="10429382"/>
                </a:lnTo>
                <a:lnTo>
                  <a:pt x="0" y="10429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1" r="0" b="-961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55" r="0" b="-1555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629900"/>
          </a:xfrm>
          <a:custGeom>
            <a:avLst/>
            <a:gdLst/>
            <a:ahLst/>
            <a:cxnLst/>
            <a:rect r="r" b="b" t="t" l="l"/>
            <a:pathLst>
              <a:path h="10629900" w="18288000">
                <a:moveTo>
                  <a:pt x="0" y="0"/>
                </a:moveTo>
                <a:lnTo>
                  <a:pt x="18288000" y="0"/>
                </a:lnTo>
                <a:lnTo>
                  <a:pt x="18288000" y="10629900"/>
                </a:lnTo>
                <a:lnTo>
                  <a:pt x="0" y="1062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DAF0MOTIIbk</dc:identifier>
  <dcterms:modified xsi:type="dcterms:W3CDTF">2011-08-01T06:04:30Z</dcterms:modified>
  <cp:revision>1</cp:revision>
  <dc:title>Conditionals</dc:title>
</cp:coreProperties>
</file>

<file path=docProps/thumbnail.jpeg>
</file>